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30" r:id="rId2"/>
    <p:sldId id="436" r:id="rId3"/>
    <p:sldId id="447" r:id="rId4"/>
    <p:sldId id="439" r:id="rId5"/>
    <p:sldId id="448" r:id="rId6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84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RESOLDAMIENTO DE ANGULO EN CONTRA MARCO DE PUERTA DE CORTINA DE BODEGA Y APLICACIÓN DE PINTURA.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DDJ TERRAZAS</a:t>
            </a:r>
            <a:endParaRPr lang="es-ES" sz="2000" dirty="0"/>
          </a:p>
          <a:p>
            <a:r>
              <a:rPr lang="es-GT" sz="1800" dirty="0" smtClean="0"/>
              <a:t>19/08/2021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32368" y="363312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63886" y="363312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RESOLDAMIENTO DE ANGULO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97" y="931226"/>
            <a:ext cx="3722914" cy="496388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886" y="931226"/>
            <a:ext cx="3722914" cy="496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516597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37736" y="451206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RESOLDAMIENTO DE ANGULO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848" y="1128713"/>
            <a:ext cx="3649063" cy="486541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736" y="1128713"/>
            <a:ext cx="3649064" cy="486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288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3667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APLICACIÓN DE PINTURA PLATEADA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657" y="1128713"/>
            <a:ext cx="3579254" cy="477233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336" y="1128713"/>
            <a:ext cx="3579255" cy="477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36997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APLICACIÓN DE PINTURA PLATEADA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775" y="1131974"/>
            <a:ext cx="360045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891645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32707</TotalTime>
  <Words>98</Words>
  <Application>Microsoft Office PowerPoint</Application>
  <PresentationFormat>Presentación en pantalla (4:3)</PresentationFormat>
  <Paragraphs>21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RESOLDAMIENTO DE ANGULO</vt:lpstr>
      <vt:lpstr>RESOLDAMIENTO DE ANGULO</vt:lpstr>
      <vt:lpstr>APLICACIÓN DE PINTURA PLATEADA</vt:lpstr>
      <vt:lpstr>APLICACIÓN DE PINTURA PLATEADA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498</cp:revision>
  <cp:lastPrinted>2009-09-18T02:25:51Z</cp:lastPrinted>
  <dcterms:created xsi:type="dcterms:W3CDTF">2007-05-31T16:27:58Z</dcterms:created>
  <dcterms:modified xsi:type="dcterms:W3CDTF">2021-08-20T15:50:17Z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